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80" r:id="rId7"/>
    <p:sldId id="277" r:id="rId8"/>
    <p:sldId id="263" r:id="rId9"/>
    <p:sldId id="278" r:id="rId10"/>
    <p:sldId id="276" r:id="rId11"/>
    <p:sldId id="273" r:id="rId12"/>
    <p:sldId id="272" r:id="rId13"/>
    <p:sldId id="281" r:id="rId14"/>
    <p:sldId id="271" r:id="rId15"/>
    <p:sldId id="270" r:id="rId16"/>
    <p:sldId id="268" r:id="rId17"/>
    <p:sldId id="269" r:id="rId18"/>
    <p:sldId id="279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Roboto Bk" pitchFamily="2" charset="0"/>
      <p:regular r:id="rId22"/>
      <p:italic r:id="rId23"/>
    </p:embeddedFont>
    <p:embeddedFont>
      <p:font typeface="나눔스퀘어" panose="020B0600000101010101" pitchFamily="50" charset="-127"/>
      <p:regular r:id="rId24"/>
    </p:embeddedFont>
    <p:embeddedFont>
      <p:font typeface="Roboto" pitchFamily="2" charset="0"/>
      <p:regular r:id="rId25"/>
      <p:bold r:id="rId26"/>
      <p:italic r:id="rId27"/>
      <p:boldItalic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Kristen ITC" panose="03050502040202030202" pitchFamily="66" charset="0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5D3"/>
    <a:srgbClr val="300874"/>
    <a:srgbClr val="9D06A9"/>
    <a:srgbClr val="FFFFFF"/>
    <a:srgbClr val="000000"/>
    <a:srgbClr val="7E00B0"/>
    <a:srgbClr val="170046"/>
    <a:srgbClr val="3E014F"/>
    <a:srgbClr val="64044B"/>
    <a:srgbClr val="6E1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7" autoAdjust="0"/>
    <p:restoredTop sz="94660"/>
  </p:normalViewPr>
  <p:slideViewPr>
    <p:cSldViewPr snapToGrid="0">
      <p:cViewPr>
        <p:scale>
          <a:sx n="100" d="100"/>
          <a:sy n="100" d="100"/>
        </p:scale>
        <p:origin x="762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8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8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6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38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9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96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2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56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95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5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5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7491F-BD0E-4347-B3DC-F3D3EDE98B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51E1B-0410-4713-91C5-3861FEFF8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4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1" y="-266700"/>
            <a:ext cx="10394158" cy="7391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2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6536" y="2618987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170046"/>
                </a:solidFill>
                <a:latin typeface="Kristen ITC" panose="03050502040202030202" pitchFamily="66" charset="0"/>
              </a:rPr>
              <a:t>Pictorial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2024" y="3542317"/>
            <a:ext cx="140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170046"/>
                </a:solidFill>
                <a:latin typeface="Roboto Bk" pitchFamily="2" charset="0"/>
                <a:ea typeface="Roboto Bk" pitchFamily="2" charset="0"/>
              </a:rPr>
              <a:t>LATTEZ</a:t>
            </a:r>
            <a:endParaRPr lang="ko-KR" altLang="en-US" sz="2800" dirty="0">
              <a:solidFill>
                <a:srgbClr val="170046"/>
              </a:solidFill>
              <a:latin typeface="Roboto Bk" pitchFamily="2" charset="0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913861" y="1455138"/>
            <a:ext cx="272664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b="1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  <a:cs typeface="Arial"/>
                <a:sym typeface="Arial"/>
              </a:rPr>
              <a:t>NAVER AI BURNING DAY</a:t>
            </a:r>
            <a:endParaRPr lang="en-US" altLang="ko-KR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10954500" y="5646798"/>
            <a:ext cx="1576072" cy="31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b="1" dirty="0" smtClean="0">
                <a:solidFill>
                  <a:schemeClr val="bg1"/>
                </a:solidFill>
                <a:latin typeface="Roboto Bk" pitchFamily="2" charset="0"/>
                <a:ea typeface="Roboto Bk" pitchFamily="2" charset="0"/>
                <a:cs typeface="Arial"/>
                <a:sym typeface="Arial"/>
              </a:rPr>
              <a:t>2020. 02. 14.</a:t>
            </a:r>
            <a:endParaRPr lang="en-US" altLang="ko-KR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2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35725" y="1241342"/>
            <a:ext cx="9120550" cy="4966954"/>
            <a:chOff x="637013" y="1386228"/>
            <a:chExt cx="9120550" cy="4966954"/>
          </a:xfrm>
        </p:grpSpPr>
        <p:sp>
          <p:nvSpPr>
            <p:cNvPr id="3" name="타원 2"/>
            <p:cNvSpPr/>
            <p:nvPr/>
          </p:nvSpPr>
          <p:spPr>
            <a:xfrm>
              <a:off x="637013" y="1470836"/>
              <a:ext cx="4882346" cy="4882346"/>
            </a:xfrm>
            <a:prstGeom prst="ellipse">
              <a:avLst/>
            </a:prstGeom>
            <a:solidFill>
              <a:srgbClr val="30087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48274" y="2766805"/>
              <a:ext cx="380286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소켓 기반 양방향 통신</a:t>
              </a: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멀티플레이 방식으로 게임을 즐길 수</a:t>
              </a:r>
              <a:endParaRPr lang="en-US" altLang="ko-KR" dirty="0" smtClean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있도록 기존의 </a:t>
              </a:r>
              <a:r>
                <a:rPr lang="en-US" altLang="ko-KR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 </a:t>
              </a: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방식이 아닌 </a:t>
              </a:r>
              <a:endParaRPr lang="en-US" altLang="ko-KR" dirty="0" smtClean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실시간 양방향 통신을</a:t>
              </a:r>
              <a:endParaRPr lang="en-US" altLang="ko-KR" dirty="0" smtClean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지원하는 소켓을 사용</a:t>
              </a:r>
              <a:endParaRPr lang="ko-KR" altLang="en-US" sz="20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875217" y="1386228"/>
              <a:ext cx="4882346" cy="4882346"/>
            </a:xfrm>
            <a:prstGeom prst="ellipse">
              <a:avLst/>
            </a:prstGeom>
            <a:solidFill>
              <a:srgbClr val="30087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82030" y="2766805"/>
              <a:ext cx="388092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객체 탐지 </a:t>
              </a:r>
              <a:r>
                <a:rPr lang="en-US" altLang="ko-KR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호출</a:t>
              </a: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이미지로부터 정답을 생성하기 위해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</a:t>
              </a:r>
              <a:r>
                <a:rPr lang="en-US" altLang="ko-KR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bject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</a:t>
              </a:r>
              <a:r>
                <a:rPr lang="en-US" altLang="ko-KR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etection API </a:t>
              </a: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</a:t>
              </a:r>
              <a:r>
                <a:rPr lang="en-US" altLang="ko-KR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결과를 </a:t>
              </a:r>
              <a:r>
                <a:rPr lang="en-US" altLang="ko-KR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 End</a:t>
              </a: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전달 후</a:t>
              </a:r>
              <a:endPara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데이터베이스에 저장</a:t>
              </a:r>
              <a:endPara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963001" y="509888"/>
            <a:ext cx="2266006" cy="4503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sz="28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BACK END</a:t>
            </a:r>
            <a:endParaRPr lang="en-US" altLang="ko-KR" sz="2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3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399" y="-152399"/>
            <a:ext cx="10972801" cy="77342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7000">
                <a:schemeClr val="tx1"/>
              </a:gs>
              <a:gs pos="52000">
                <a:schemeClr val="tx1"/>
              </a:gs>
              <a:gs pos="79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8" y="823806"/>
            <a:ext cx="8077204" cy="5743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63881" y="228696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타이틀 화면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52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399" y="-152399"/>
            <a:ext cx="10972801" cy="77342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7000">
                <a:schemeClr val="tx1"/>
              </a:gs>
              <a:gs pos="52000">
                <a:schemeClr val="tx1"/>
              </a:gs>
              <a:gs pos="79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04144" y="22869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 화면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13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399" y="-152399"/>
            <a:ext cx="10972801" cy="77342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7000">
                <a:schemeClr val="tx1"/>
              </a:gs>
              <a:gs pos="52000">
                <a:schemeClr val="tx1"/>
              </a:gs>
              <a:gs pos="79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8" y="823806"/>
            <a:ext cx="8077204" cy="5743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44883" y="22869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업로드 화면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4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399" y="-152399"/>
            <a:ext cx="10972801" cy="77342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7000">
                <a:schemeClr val="tx1"/>
              </a:gs>
              <a:gs pos="52000">
                <a:schemeClr val="tx1"/>
              </a:gs>
              <a:gs pos="79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5146" y="22869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출제 화면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7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399" y="-152399"/>
            <a:ext cx="10972801" cy="77342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7000">
                <a:schemeClr val="tx1"/>
              </a:gs>
              <a:gs pos="52000">
                <a:schemeClr val="tx1"/>
              </a:gs>
              <a:gs pos="79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63881" y="228696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 화면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4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399" y="-152399"/>
            <a:ext cx="10972801" cy="77342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7000">
                <a:schemeClr val="tx1"/>
              </a:gs>
              <a:gs pos="52000">
                <a:schemeClr val="tx1"/>
              </a:gs>
              <a:gs pos="79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8" y="823806"/>
            <a:ext cx="8077204" cy="5743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63881" y="228696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화면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3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823806"/>
            <a:ext cx="8077202" cy="574378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399" y="-152399"/>
            <a:ext cx="10972801" cy="77342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7000">
                <a:schemeClr val="tx1"/>
              </a:gs>
              <a:gs pos="52000">
                <a:schemeClr val="tx1"/>
              </a:gs>
              <a:gs pos="79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8" y="823806"/>
            <a:ext cx="8077204" cy="5743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5146" y="181071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종료 화면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3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0867" y="3009655"/>
            <a:ext cx="4810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sz="6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Thank you :)</a:t>
            </a:r>
            <a:endParaRPr lang="en-US" altLang="ko-KR" sz="6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1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31944" y="3009655"/>
            <a:ext cx="6728125" cy="859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sz="6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01  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Pictorial.io ..?</a:t>
            </a:r>
            <a:endParaRPr lang="en-US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0381" y="3224872"/>
            <a:ext cx="9671237" cy="14773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Pictorial.io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스피드 그림 찾기 멀티 플레이 웹 게임입니다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그림 찾기 게임과 달리 이미지 안의 사물을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자동으로 찾아서 문제로 생성합니다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22440" y="2221203"/>
            <a:ext cx="2347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Kristen ITC" panose="03050502040202030202" pitchFamily="66" charset="0"/>
              </a:rPr>
              <a:t>Pictorial</a:t>
            </a:r>
          </a:p>
        </p:txBody>
      </p:sp>
    </p:spTree>
    <p:extLst>
      <p:ext uri="{BB962C8B-B14F-4D97-AF65-F5344CB8AC3E}">
        <p14:creationId xmlns:p14="http://schemas.microsoft.com/office/powerpoint/2010/main" val="222481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2701" y="509888"/>
            <a:ext cx="1646605" cy="4503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ko-KR" altLang="en-US" sz="28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게임방법</a:t>
            </a:r>
            <a:endParaRPr lang="en-US" altLang="ko-KR" sz="2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2971" y="389158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방만들기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54218" y="3891589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링크초대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5466" y="389158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이미지업로드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96700" y="389158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47955" y="389158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문제피드백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792979" y="3429000"/>
            <a:ext cx="860604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2566172" y="3198132"/>
            <a:ext cx="478236" cy="4782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17004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400" dirty="0">
              <a:solidFill>
                <a:srgbClr val="17004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7420" y="3198132"/>
            <a:ext cx="478236" cy="4782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17004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rgbClr val="17004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825838" y="3182059"/>
            <a:ext cx="478236" cy="4782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17004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400" dirty="0">
              <a:solidFill>
                <a:srgbClr val="17004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564905" y="3168201"/>
            <a:ext cx="478236" cy="4782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17004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400" dirty="0">
              <a:solidFill>
                <a:srgbClr val="17004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118151" y="3144484"/>
            <a:ext cx="478236" cy="4782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17004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2400" dirty="0">
              <a:solidFill>
                <a:srgbClr val="17004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89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06" y="3009655"/>
            <a:ext cx="2925801" cy="85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sz="6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02  </a:t>
            </a:r>
            <a:r>
              <a:rPr lang="ko-KR" altLang="en-US" sz="6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의의</a:t>
            </a:r>
            <a:endParaRPr lang="en-US" altLang="ko-KR" sz="6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5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79865" y="1254150"/>
            <a:ext cx="8632270" cy="4620964"/>
            <a:chOff x="1552254" y="1319115"/>
            <a:chExt cx="8632270" cy="4620964"/>
          </a:xfrm>
        </p:grpSpPr>
        <p:sp>
          <p:nvSpPr>
            <p:cNvPr id="31" name="타원 30"/>
            <p:cNvSpPr/>
            <p:nvPr/>
          </p:nvSpPr>
          <p:spPr>
            <a:xfrm>
              <a:off x="1552254" y="1319115"/>
              <a:ext cx="4620964" cy="4620964"/>
            </a:xfrm>
            <a:prstGeom prst="ellipse">
              <a:avLst/>
            </a:prstGeom>
            <a:solidFill>
              <a:srgbClr val="5125D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63097" y="2677048"/>
              <a:ext cx="359927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직접 접하는 </a:t>
              </a:r>
              <a:r>
                <a:rPr lang="en-US" altLang="ko-KR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  <a:p>
              <a:pPr algn="ctr">
                <a:lnSpc>
                  <a:spcPct val="120000"/>
                </a:lnSpc>
              </a:pP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사용자가 직접 </a:t>
              </a:r>
              <a:r>
                <a:rPr lang="en-US" altLang="ko-KR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</a:t>
              </a: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접하며</a:t>
              </a:r>
              <a:endPara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상호작용 함으로써</a:t>
              </a:r>
              <a:endPara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 </a:t>
              </a: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기술을 대중에게</a:t>
              </a:r>
              <a:endPara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친근한 방식으로 전달</a:t>
              </a:r>
            </a:p>
            <a:p>
              <a:pPr algn="ctr">
                <a:lnSpc>
                  <a:spcPct val="120000"/>
                </a:lnSpc>
              </a:pP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5563560" y="1319115"/>
              <a:ext cx="4620964" cy="4620964"/>
            </a:xfrm>
            <a:prstGeom prst="ellipse">
              <a:avLst/>
            </a:prstGeom>
            <a:solidFill>
              <a:srgbClr val="5125D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37465" y="2641634"/>
              <a:ext cx="3673155" cy="197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공유하는 즐거운 경험</a:t>
              </a: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설치할 필요 없이</a:t>
              </a:r>
              <a:endPara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사이트에 접속하는 것만으로도</a:t>
              </a:r>
              <a:endPara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여럿이서 즐길 수 있는 게임</a:t>
              </a:r>
              <a:endPara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76521" y="509888"/>
            <a:ext cx="1838966" cy="4503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ko-KR" altLang="en-US" sz="28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친근한 </a:t>
            </a:r>
            <a:r>
              <a:rPr lang="en-US" altLang="ko-KR" sz="28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AI</a:t>
            </a:r>
            <a:endParaRPr lang="en-US" altLang="ko-KR" sz="2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7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79865" y="1254150"/>
            <a:ext cx="8632270" cy="4620964"/>
            <a:chOff x="1552254" y="1319115"/>
            <a:chExt cx="8632270" cy="4620964"/>
          </a:xfrm>
        </p:grpSpPr>
        <p:sp>
          <p:nvSpPr>
            <p:cNvPr id="31" name="타원 30"/>
            <p:cNvSpPr/>
            <p:nvPr/>
          </p:nvSpPr>
          <p:spPr>
            <a:xfrm>
              <a:off x="1552254" y="1319115"/>
              <a:ext cx="4620964" cy="4620964"/>
            </a:xfrm>
            <a:prstGeom prst="ellipse">
              <a:avLst/>
            </a:prstGeom>
            <a:solidFill>
              <a:srgbClr val="5125D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63097" y="2677048"/>
              <a:ext cx="3599278" cy="197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이미지 정확도 향상</a:t>
              </a: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 정확도에 </a:t>
              </a: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대한</a:t>
              </a:r>
              <a:endParaRPr lang="en-US" altLang="ko-KR" dirty="0" smtClean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사용자들의 </a:t>
              </a:r>
              <a:r>
                <a:rPr lang="ko-KR" altLang="en-US" dirty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피드백을 </a:t>
              </a: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수집함으로써</a:t>
              </a:r>
              <a:endParaRPr lang="en-US" altLang="ko-KR" dirty="0" smtClean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err="1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사물인식</a:t>
              </a: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</a:t>
              </a: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정확성 향상</a:t>
              </a:r>
              <a:endParaRPr lang="ko-KR" altLang="en-US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5563560" y="1319115"/>
              <a:ext cx="4620964" cy="4620964"/>
            </a:xfrm>
            <a:prstGeom prst="ellipse">
              <a:avLst/>
            </a:prstGeom>
            <a:solidFill>
              <a:srgbClr val="5125D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37465" y="2677048"/>
              <a:ext cx="367315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spc="3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객체 표현 데이터 수집</a:t>
              </a: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endParaRPr lang="en-US" altLang="ko-KR" sz="24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사용자가 직접 이미지 데이터를</a:t>
              </a:r>
              <a:endParaRPr lang="en-US" altLang="ko-KR" dirty="0" smtClean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레이블링함으로써 </a:t>
              </a:r>
              <a:endParaRPr lang="en-US" altLang="ko-KR" dirty="0" smtClean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객체를 표현하는</a:t>
              </a:r>
              <a:endParaRPr lang="en-US" altLang="ko-KR" dirty="0" smtClean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단어들을 수집</a:t>
              </a:r>
              <a:endParaRPr lang="en-US" altLang="ko-KR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025838" y="509888"/>
            <a:ext cx="2140331" cy="4503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ko-KR" altLang="en-US" sz="28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데이터 수집</a:t>
            </a:r>
            <a:endParaRPr lang="en-US" altLang="ko-KR" sz="2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9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2596" y="3009655"/>
            <a:ext cx="4326827" cy="85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sz="6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03  </a:t>
            </a:r>
            <a:r>
              <a:rPr lang="ko-KR" altLang="en-US" sz="6000" b="1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구현방식</a:t>
            </a:r>
            <a:endParaRPr lang="en-US" altLang="ko-KR" sz="6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7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 rot="18900000">
            <a:off x="6207669" y="6005282"/>
            <a:ext cx="6299200" cy="261257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18900000">
            <a:off x="4361720" y="6954428"/>
            <a:ext cx="6299200" cy="261257"/>
          </a:xfrm>
          <a:prstGeom prst="roundRect">
            <a:avLst/>
          </a:prstGeom>
          <a:solidFill>
            <a:srgbClr val="30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8900000">
            <a:off x="-1867581" y="1101407"/>
            <a:ext cx="6299200" cy="39787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8900000">
            <a:off x="6831386" y="295119"/>
            <a:ext cx="2446453" cy="429538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8900000">
            <a:off x="385827" y="1114531"/>
            <a:ext cx="6299200" cy="261257"/>
          </a:xfrm>
          <a:prstGeom prst="roundRect">
            <a:avLst/>
          </a:prstGeom>
          <a:solidFill>
            <a:srgbClr val="6E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18900000">
            <a:off x="1827860" y="356283"/>
            <a:ext cx="3249414" cy="355662"/>
          </a:xfrm>
          <a:prstGeom prst="roundRect">
            <a:avLst/>
          </a:prstGeom>
          <a:solidFill>
            <a:srgbClr val="DB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273315" y="6450243"/>
            <a:ext cx="3249414" cy="292646"/>
          </a:xfrm>
          <a:prstGeom prst="roundRect">
            <a:avLst/>
          </a:prstGeom>
          <a:solidFill>
            <a:srgbClr val="9D0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18900000">
            <a:off x="9953427" y="4170890"/>
            <a:ext cx="3961889" cy="309144"/>
          </a:xfrm>
          <a:prstGeom prst="roundRect">
            <a:avLst/>
          </a:prstGeom>
          <a:solidFill>
            <a:srgbClr val="512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87396" y="389818"/>
            <a:ext cx="716863" cy="4503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sz="28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BE</a:t>
            </a:r>
            <a:endParaRPr lang="en-US" altLang="ko-KR" sz="2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07179" y="881665"/>
            <a:ext cx="3182816" cy="5365934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512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165833" y="840134"/>
            <a:ext cx="3182816" cy="5365934"/>
          </a:xfrm>
          <a:prstGeom prst="roundRect">
            <a:avLst/>
          </a:prstGeom>
          <a:solidFill>
            <a:srgbClr val="300874"/>
          </a:solidFill>
          <a:ln w="38100">
            <a:solidFill>
              <a:srgbClr val="512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317056" y="335928"/>
            <a:ext cx="880369" cy="4503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sz="28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API</a:t>
            </a:r>
            <a:endParaRPr lang="en-US" altLang="ko-KR" sz="2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37994" y="389818"/>
            <a:ext cx="688010" cy="4503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lnSpc>
                <a:spcPct val="80000"/>
              </a:lnSpc>
              <a:buClr>
                <a:srgbClr val="00D53F"/>
              </a:buClr>
              <a:buSzPts val="1190"/>
            </a:pPr>
            <a:r>
              <a:rPr lang="en-US" altLang="ko-KR" sz="28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FE</a:t>
            </a:r>
            <a:endParaRPr lang="en-US" altLang="ko-KR" sz="2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43351" y="881665"/>
            <a:ext cx="3182816" cy="5365934"/>
          </a:xfrm>
          <a:prstGeom prst="roundRect">
            <a:avLst/>
          </a:prstGeom>
          <a:solidFill>
            <a:srgbClr val="300874"/>
          </a:solidFill>
          <a:ln w="38100">
            <a:solidFill>
              <a:srgbClr val="512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1719007" y="2510028"/>
            <a:ext cx="1430759" cy="1854823"/>
            <a:chOff x="1719007" y="2377721"/>
            <a:chExt cx="1430759" cy="185482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007" y="2377721"/>
              <a:ext cx="1430759" cy="128517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885999" y="3770879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1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React</a:t>
              </a:r>
              <a:endParaRPr lang="ko-KR" altLang="en-US" sz="2400" spc="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880237" y="2586918"/>
            <a:ext cx="17540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</a:t>
            </a:r>
            <a:endParaRPr lang="en-US" altLang="ko-KR" sz="2400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Detection</a:t>
            </a:r>
            <a:endParaRPr lang="en-US" altLang="ko-KR" sz="2400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2400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766338" y="1271476"/>
            <a:ext cx="2686358" cy="4340788"/>
            <a:chOff x="4740051" y="1229087"/>
            <a:chExt cx="2738932" cy="442573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052" y="3520696"/>
              <a:ext cx="1962928" cy="1014146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4740051" y="1229087"/>
              <a:ext cx="2738932" cy="902324"/>
              <a:chOff x="4741333" y="1079992"/>
              <a:chExt cx="2738932" cy="902324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4741333" y="1127286"/>
                <a:ext cx="2709334" cy="855030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811388" y="1079992"/>
                <a:ext cx="2668877" cy="902324"/>
                <a:chOff x="4843111" y="903057"/>
                <a:chExt cx="2668877" cy="902324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3111" y="1061680"/>
                  <a:ext cx="1108592" cy="678168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36624" y="903057"/>
                  <a:ext cx="1475364" cy="902324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TextBox 33"/>
            <p:cNvSpPr txBox="1"/>
            <p:nvPr/>
          </p:nvSpPr>
          <p:spPr>
            <a:xfrm>
              <a:off x="5267650" y="5184126"/>
              <a:ext cx="1683733" cy="470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100" dirty="0" err="1" smtClean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이미지처리</a:t>
              </a:r>
              <a:endParaRPr lang="ko-KR" altLang="en-US" sz="240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92" y="2450132"/>
              <a:ext cx="2457450" cy="959941"/>
            </a:xfrm>
            <a:prstGeom prst="rect">
              <a:avLst/>
            </a:prstGeom>
          </p:spPr>
        </p:pic>
      </p:grpSp>
      <p:cxnSp>
        <p:nvCxnSpPr>
          <p:cNvPr id="47" name="직선 화살표 연결선 46"/>
          <p:cNvCxnSpPr/>
          <p:nvPr/>
        </p:nvCxnSpPr>
        <p:spPr>
          <a:xfrm>
            <a:off x="3612629" y="2914650"/>
            <a:ext cx="1291748" cy="0"/>
          </a:xfrm>
          <a:prstGeom prst="straightConnector1">
            <a:avLst/>
          </a:prstGeom>
          <a:ln w="76200">
            <a:solidFill>
              <a:srgbClr val="5125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649793" y="5344258"/>
            <a:ext cx="1291748" cy="0"/>
          </a:xfrm>
          <a:prstGeom prst="straightConnector1">
            <a:avLst/>
          </a:prstGeom>
          <a:ln w="76200">
            <a:solidFill>
              <a:srgbClr val="5125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7232129" y="5344258"/>
            <a:ext cx="1291748" cy="0"/>
          </a:xfrm>
          <a:prstGeom prst="straightConnector1">
            <a:avLst/>
          </a:prstGeom>
          <a:ln w="76200">
            <a:solidFill>
              <a:srgbClr val="5125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4" idx="0"/>
            <a:endCxn id="11" idx="2"/>
          </p:cNvCxnSpPr>
          <p:nvPr/>
        </p:nvCxnSpPr>
        <p:spPr>
          <a:xfrm flipH="1" flipV="1">
            <a:off x="6109516" y="4513778"/>
            <a:ext cx="1" cy="636821"/>
          </a:xfrm>
          <a:prstGeom prst="straightConnector1">
            <a:avLst/>
          </a:prstGeom>
          <a:ln w="76200">
            <a:solidFill>
              <a:srgbClr val="5125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6101498" y="3283665"/>
            <a:ext cx="1" cy="636821"/>
          </a:xfrm>
          <a:prstGeom prst="straightConnector1">
            <a:avLst/>
          </a:prstGeom>
          <a:ln w="76200">
            <a:solidFill>
              <a:srgbClr val="5125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-998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16000"/>
                </a:srgbClr>
              </a:gs>
              <a:gs pos="100000">
                <a:srgbClr val="3E014F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00206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1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191</Words>
  <Application>Microsoft Office PowerPoint</Application>
  <PresentationFormat>와이드스크린</PresentationFormat>
  <Paragraphs>73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Arial</vt:lpstr>
      <vt:lpstr>Roboto Bk</vt:lpstr>
      <vt:lpstr>나눔스퀘어</vt:lpstr>
      <vt:lpstr>Roboto</vt:lpstr>
      <vt:lpstr>나눔스퀘어 Bold</vt:lpstr>
      <vt:lpstr>나눔스퀘어 ExtraBold</vt:lpstr>
      <vt:lpstr>Kristen ITC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Chaeyoung</dc:creator>
  <cp:lastModifiedBy>Kim Chaeyoung</cp:lastModifiedBy>
  <cp:revision>47</cp:revision>
  <dcterms:created xsi:type="dcterms:W3CDTF">2020-02-13T20:25:40Z</dcterms:created>
  <dcterms:modified xsi:type="dcterms:W3CDTF">2020-02-14T07:44:11Z</dcterms:modified>
</cp:coreProperties>
</file>